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00"/>
  </p:normalViewPr>
  <p:slideViewPr>
    <p:cSldViewPr snapToGrid="0">
      <p:cViewPr varScale="1">
        <p:scale>
          <a:sx n="65" d="100"/>
          <a:sy n="65" d="100"/>
        </p:scale>
        <p:origin x="7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50CFE-50A4-9764-0A34-0ACACA770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386" y="2362200"/>
            <a:ext cx="10265227" cy="894443"/>
          </a:xfrm>
        </p:spPr>
        <p:txBody>
          <a:bodyPr>
            <a:normAutofit/>
          </a:bodyPr>
          <a:lstStyle/>
          <a:p>
            <a:r>
              <a:rPr lang="ru-RU" sz="5400" dirty="0"/>
              <a:t>Владимир Павлович </a:t>
            </a:r>
            <a:r>
              <a:rPr lang="ru-RU" sz="5400" dirty="0" err="1"/>
              <a:t>Шишлин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425701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6AAC2-DCCD-44EF-4A98-73FBF429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262002-6573-293B-960A-6F6044753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07" y="2026618"/>
            <a:ext cx="8617707" cy="3450613"/>
          </a:xfrm>
        </p:spPr>
        <p:txBody>
          <a:bodyPr>
            <a:normAutofit/>
          </a:bodyPr>
          <a:lstStyle/>
          <a:p>
            <a:r>
              <a:rPr lang="ru-RU" dirty="0"/>
              <a:t>Мой прадед Владимир Павлович </a:t>
            </a:r>
            <a:r>
              <a:rPr lang="ru-RU" dirty="0" err="1"/>
              <a:t>Шишлин</a:t>
            </a:r>
            <a:r>
              <a:rPr lang="ru-RU" dirty="0"/>
              <a:t> успел пройти школу сражений еще до нападения Германии на СССР, так как он закончил летное </a:t>
            </a:r>
            <a:r>
              <a:rPr lang="ru-RU" dirty="0" err="1"/>
              <a:t>училищев</a:t>
            </a:r>
            <a:r>
              <a:rPr lang="ru-RU" dirty="0"/>
              <a:t> 30-х годах. Он воевал ещё на Халхин-Голе и уже тогда  получил Орден Боевого Красного Знамени, что было в то время большой редкостью.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3A7F1A-6DEE-4760-0C87-8884D73D97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72" r="4771" b="6010"/>
          <a:stretch/>
        </p:blipFill>
        <p:spPr>
          <a:xfrm rot="5400000">
            <a:off x="8871937" y="2603482"/>
            <a:ext cx="3450612" cy="229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33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86575-894D-B419-2F67-46273CBCE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FC0FE9-26D2-DC75-49AF-6B3FE0688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Естественно, во время Великой Отечественной войны прадедушка был летчиком и служил в полку, которым командовал Василий Иосифович Сталин. Он совершал авиационные налеты на нацистов, участвовал в боях в небе. За свои подвиги он получил медаль “За отвагу”. Мой прадедушка дошел до Берлина и смог увидеть победу над врагом.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B4CC31-8DAB-FA0E-37F3-2F85114479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4" t="12540" r="5238" b="4920"/>
          <a:stretch/>
        </p:blipFill>
        <p:spPr>
          <a:xfrm rot="5400000">
            <a:off x="9086865" y="4114416"/>
            <a:ext cx="3307111" cy="218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9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BE4744-FBC7-FA1D-C00E-F76A3FBFE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горжусь своим прадедом, прошедшим Великую Отечественную войну до конца и прадедом, который погиб на ней. Для меня эти люди навсегда останутся героями, о подвигах которых я буду рассказывать своим детям, потому что считаю, что нужно помнить свою историю и людей, которые эту историю вершили, чтобы в будущем это </a:t>
            </a:r>
            <a:r>
              <a:rPr lang="ru-RU"/>
              <a:t>не повторилось.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73800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13</TotalTime>
  <Words>166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Галерея</vt:lpstr>
      <vt:lpstr>Владимир Павлович Шишлин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Владимир Павлович Шишлин</dc:title>
  <dc:creator>lich nastya</dc:creator>
  <cp:lastModifiedBy>Пользователь Windows</cp:lastModifiedBy>
  <cp:revision>2</cp:revision>
  <dcterms:created xsi:type="dcterms:W3CDTF">2023-04-30T11:39:45Z</dcterms:created>
  <dcterms:modified xsi:type="dcterms:W3CDTF">2023-05-02T07:05:50Z</dcterms:modified>
</cp:coreProperties>
</file>